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8"/>
  </p:notesMasterIdLst>
  <p:sldIdLst>
    <p:sldId id="281" r:id="rId2"/>
    <p:sldId id="256" r:id="rId3"/>
    <p:sldId id="260" r:id="rId4"/>
    <p:sldId id="285" r:id="rId5"/>
    <p:sldId id="289" r:id="rId6"/>
    <p:sldId id="290" r:id="rId7"/>
    <p:sldId id="287" r:id="rId8"/>
    <p:sldId id="294" r:id="rId9"/>
    <p:sldId id="292" r:id="rId10"/>
    <p:sldId id="280" r:id="rId11"/>
    <p:sldId id="259" r:id="rId12"/>
    <p:sldId id="266" r:id="rId13"/>
    <p:sldId id="299" r:id="rId14"/>
    <p:sldId id="273" r:id="rId15"/>
    <p:sldId id="272" r:id="rId16"/>
    <p:sldId id="261" r:id="rId17"/>
    <p:sldId id="291" r:id="rId18"/>
    <p:sldId id="271" r:id="rId19"/>
    <p:sldId id="278" r:id="rId20"/>
    <p:sldId id="263" r:id="rId21"/>
    <p:sldId id="264" r:id="rId22"/>
    <p:sldId id="300" r:id="rId23"/>
    <p:sldId id="298" r:id="rId24"/>
    <p:sldId id="268" r:id="rId25"/>
    <p:sldId id="269" r:id="rId26"/>
    <p:sldId id="26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5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DD27B-1F01-4977-8827-623C9A29EEBF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FD315-7AC7-45A8-B45D-4EA0406BD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31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10/20/2022</a:t>
            </a:fld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10/20/2022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10/20/2022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19781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1978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10/20/2022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10/20/2022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10/20/2022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10/20/2022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10/20/2022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10/20/2022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10/20/2022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10/20/2022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10/20/2022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70" r:id="rId13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i.pinimg.com/736x/d0/90/02/d09002becea30b6dbde0ba607ffe62d2.jpg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средняя общеобразовательная школа № 32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имени Героя Социалистического Труда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И.Н.Переверзева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муниципального образования Каневской район</a:t>
            </a:r>
            <a:endParaRPr lang="ru-RU" sz="2400" dirty="0"/>
          </a:p>
        </p:txBody>
      </p:sp>
      <p:pic>
        <p:nvPicPr>
          <p:cNvPr id="7" name="Татьяна Ветрова - Отмените войну (minus).mp3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125" y="5275263"/>
            <a:ext cx="609600" cy="6096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86817" y="1825625"/>
            <a:ext cx="6137755" cy="4351338"/>
          </a:xfrm>
        </p:spPr>
        <p:txBody>
          <a:bodyPr/>
          <a:lstStyle/>
          <a:p>
            <a:endParaRPr lang="ru-RU" dirty="0">
              <a:latin typeface="Constantia" pitchFamily="18" charset="0"/>
            </a:endParaRPr>
          </a:p>
          <a:p>
            <a:pPr marL="0" indent="0">
              <a:buNone/>
            </a:pPr>
            <a:br>
              <a:rPr lang="ru-RU" dirty="0">
                <a:solidFill>
                  <a:schemeClr val="accent4"/>
                </a:solidFill>
                <a:latin typeface="Constantia" pitchFamily="18" charset="0"/>
              </a:rPr>
            </a:br>
            <a:r>
              <a:rPr lang="ru-RU" dirty="0">
                <a:solidFill>
                  <a:schemeClr val="accent4"/>
                </a:solidFill>
                <a:latin typeface="Constantia" pitchFamily="18" charset="0"/>
              </a:rPr>
              <a:t>   </a:t>
            </a:r>
            <a:endParaRPr lang="ru-RU" dirty="0">
              <a:latin typeface="Constantia" pitchFamily="18" charset="0"/>
            </a:endParaRPr>
          </a:p>
        </p:txBody>
      </p:sp>
      <p:pic>
        <p:nvPicPr>
          <p:cNvPr id="1026" name="Picture 2" descr="C:\Users\Ольга\Desktop\фото школы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68651"/>
            <a:ext cx="2432692" cy="1861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6737" y="1891432"/>
            <a:ext cx="7924515" cy="4709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33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870">
        <p:circle/>
      </p:transition>
    </mc:Choice>
    <mc:Fallback xmlns="">
      <p:transition spd="slow" advTm="387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830" y="365126"/>
            <a:ext cx="9884393" cy="962634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Constantia" pitchFamily="18" charset="0"/>
              </a:rPr>
              <a:t>Поездка в лётное училище г. Ейска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516" y="1289399"/>
            <a:ext cx="4647157" cy="2614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F:\жуков 2022\IMG-20220218-WA00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0537" y="378294"/>
            <a:ext cx="2643848" cy="3525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D:\жуков 2022\IMG-20220322-WA01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625" y="3620021"/>
            <a:ext cx="4041732" cy="3031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305276"/>
      </p:ext>
    </p:extLst>
  </p:cSld>
  <p:clrMapOvr>
    <a:masterClrMapping/>
  </p:clrMapOvr>
  <p:transition spd="slow" advTm="5253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51355" y="365126"/>
            <a:ext cx="10854847" cy="47411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n w="28575">
                  <a:solidFill>
                    <a:schemeClr val="accent5"/>
                  </a:solidFill>
                  <a:prstDash val="solid"/>
                </a:ln>
                <a:gradFill>
                  <a:gsLst>
                    <a:gs pos="57000">
                      <a:schemeClr val="accent5">
                        <a:lumMod val="40000"/>
                        <a:lumOff val="60000"/>
                      </a:schemeClr>
                    </a:gs>
                    <a:gs pos="69000">
                      <a:schemeClr val="accent1">
                        <a:lumMod val="45000"/>
                        <a:lumOff val="55000"/>
                      </a:schemeClr>
                    </a:gs>
                    <a:gs pos="78000">
                      <a:schemeClr val="accent1">
                        <a:lumMod val="45000"/>
                        <a:lumOff val="55000"/>
                      </a:schemeClr>
                    </a:gs>
                    <a:gs pos="93000">
                      <a:schemeClr val="accent5"/>
                    </a:gs>
                  </a:gsLst>
                  <a:lin ang="5400000" scaled="1"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Фестиваль военно-патриотической песни </a:t>
            </a:r>
            <a:br>
              <a:rPr lang="ru-RU" sz="2800" b="1" dirty="0">
                <a:ln w="28575">
                  <a:solidFill>
                    <a:schemeClr val="accent5"/>
                  </a:solidFill>
                  <a:prstDash val="solid"/>
                </a:ln>
                <a:gradFill>
                  <a:gsLst>
                    <a:gs pos="57000">
                      <a:schemeClr val="accent5">
                        <a:lumMod val="40000"/>
                        <a:lumOff val="60000"/>
                      </a:schemeClr>
                    </a:gs>
                    <a:gs pos="69000">
                      <a:schemeClr val="accent1">
                        <a:lumMod val="45000"/>
                        <a:lumOff val="55000"/>
                      </a:schemeClr>
                    </a:gs>
                    <a:gs pos="78000">
                      <a:schemeClr val="accent1">
                        <a:lumMod val="45000"/>
                        <a:lumOff val="55000"/>
                      </a:schemeClr>
                    </a:gs>
                    <a:gs pos="93000">
                      <a:schemeClr val="accent5"/>
                    </a:gs>
                  </a:gsLst>
                  <a:lin ang="5400000" scaled="1"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1" dirty="0">
                <a:ln w="28575">
                  <a:solidFill>
                    <a:schemeClr val="accent5"/>
                  </a:solidFill>
                  <a:prstDash val="solid"/>
                </a:ln>
                <a:gradFill>
                  <a:gsLst>
                    <a:gs pos="57000">
                      <a:schemeClr val="accent5">
                        <a:lumMod val="40000"/>
                        <a:lumOff val="60000"/>
                      </a:schemeClr>
                    </a:gs>
                    <a:gs pos="69000">
                      <a:schemeClr val="accent1">
                        <a:lumMod val="45000"/>
                        <a:lumOff val="55000"/>
                      </a:schemeClr>
                    </a:gs>
                    <a:gs pos="78000">
                      <a:schemeClr val="accent1">
                        <a:lumMod val="45000"/>
                        <a:lumOff val="55000"/>
                      </a:schemeClr>
                    </a:gs>
                    <a:gs pos="93000">
                      <a:schemeClr val="accent5"/>
                    </a:gs>
                  </a:gsLst>
                  <a:lin ang="5400000" scaled="1"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«Песни с которыми мы </a:t>
            </a:r>
            <a:r>
              <a:rPr lang="ru-RU" sz="2600" b="1" dirty="0">
                <a:ln w="28575">
                  <a:solidFill>
                    <a:schemeClr val="accent5"/>
                  </a:solidFill>
                  <a:prstDash val="solid"/>
                </a:ln>
                <a:gradFill>
                  <a:gsLst>
                    <a:gs pos="57000">
                      <a:schemeClr val="accent5">
                        <a:lumMod val="40000"/>
                        <a:lumOff val="60000"/>
                      </a:schemeClr>
                    </a:gs>
                    <a:gs pos="69000">
                      <a:schemeClr val="accent1">
                        <a:lumMod val="45000"/>
                        <a:lumOff val="55000"/>
                      </a:schemeClr>
                    </a:gs>
                    <a:gs pos="78000">
                      <a:schemeClr val="accent1">
                        <a:lumMod val="45000"/>
                        <a:lumOff val="55000"/>
                      </a:schemeClr>
                    </a:gs>
                    <a:gs pos="93000">
                      <a:schemeClr val="accent5"/>
                    </a:gs>
                  </a:gsLst>
                  <a:lin ang="5400000" scaled="1"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победили»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Изображение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987289"/>
            <a:ext cx="4744167" cy="35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6963" y="967810"/>
            <a:ext cx="5040552" cy="35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5077" y="3481558"/>
            <a:ext cx="4507673" cy="337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42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859">
        <p:circle/>
      </p:transition>
    </mc:Choice>
    <mc:Fallback xmlns="">
      <p:transition spd="slow" advTm="5859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5572"/>
            <a:ext cx="10972800" cy="1333479"/>
          </a:xfrm>
        </p:spPr>
        <p:txBody>
          <a:bodyPr>
            <a:noAutofit/>
          </a:bodyPr>
          <a:lstStyle/>
          <a:p>
            <a:br>
              <a:rPr lang="ru-RU" sz="2400" dirty="0"/>
            </a:br>
            <a:r>
              <a:rPr lang="ru-RU" sz="2400" dirty="0"/>
              <a:t>Мы не слыхали голосов Войны</a:t>
            </a:r>
            <a:br>
              <a:rPr lang="ru-RU" sz="2400" dirty="0"/>
            </a:br>
            <a:r>
              <a:rPr lang="ru-RU" sz="2400" dirty="0"/>
              <a:t>И никогда на фронте не бывали.</a:t>
            </a:r>
            <a:br>
              <a:rPr lang="ru-RU" sz="2400" dirty="0"/>
            </a:br>
            <a:r>
              <a:rPr lang="ru-RU" sz="2400" dirty="0"/>
              <a:t>Но мы живем, и знайте, мы горды,</a:t>
            </a:r>
            <a:br>
              <a:rPr lang="ru-RU" sz="2400" dirty="0"/>
            </a:br>
            <a:r>
              <a:rPr lang="ru-RU" sz="2400" dirty="0"/>
              <a:t>Что это Вы нам Жизнь отвоевали.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85" y="1609051"/>
            <a:ext cx="4779963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Ольга\Desktop\Восстановленные\документы 2019-2020\патриотизм1\сайт 9.12\IMG_844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7442" y="1708099"/>
            <a:ext cx="5247681" cy="3935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62">
        <p14:reveal/>
      </p:transition>
    </mc:Choice>
    <mc:Fallback xmlns="">
      <p:transition spd="slow" advTm="6262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Конкурс-выставка военной техники</a:t>
            </a:r>
          </a:p>
        </p:txBody>
      </p:sp>
      <p:pic>
        <p:nvPicPr>
          <p:cNvPr id="15363" name="Picture 3" descr="D:\жуков 2022\IMG-20220204-WA00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1217" y="2913279"/>
            <a:ext cx="5264760" cy="2961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983" y="1496947"/>
            <a:ext cx="5754753" cy="383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8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635">
        <p:cut/>
      </p:transition>
    </mc:Choice>
    <mc:Fallback xmlns="">
      <p:transition advTm="4635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238" y="365126"/>
            <a:ext cx="9445982" cy="8624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effectLst/>
              </a:rPr>
              <a:t>II </a:t>
            </a:r>
            <a:r>
              <a:rPr lang="ru-RU" sz="4400" dirty="0">
                <a:effectLst/>
              </a:rPr>
              <a:t>этап «Марш Победы»</a:t>
            </a:r>
            <a:br>
              <a:rPr lang="ru-RU" sz="4400" dirty="0">
                <a:effectLst/>
              </a:rPr>
            </a:br>
            <a:r>
              <a:rPr lang="ru-RU" dirty="0">
                <a:solidFill>
                  <a:srgbClr val="FF0000"/>
                </a:solidFill>
                <a:latin typeface="Georgia" pitchFamily="18" charset="0"/>
              </a:rPr>
              <a:t>Проект «Дорогами Победы»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572" y="1227550"/>
            <a:ext cx="2414568" cy="43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1859" y="1172011"/>
            <a:ext cx="4171167" cy="3128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7969" y="957501"/>
            <a:ext cx="3240000" cy="43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9909" y="4300386"/>
            <a:ext cx="2854019" cy="2140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7442" y="4376696"/>
            <a:ext cx="2650527" cy="1987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483884"/>
      </p:ext>
    </p:extLst>
  </p:cSld>
  <p:clrMapOvr>
    <a:masterClrMapping/>
  </p:clrMapOvr>
  <p:transition spd="slow" advTm="3011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8782" y="365130"/>
            <a:ext cx="8965815" cy="90562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Georgia" pitchFamily="18" charset="0"/>
              </a:rPr>
              <a:t>Всероссийский проект  «Лица Победы»</a:t>
            </a:r>
          </a:p>
        </p:txBody>
      </p:sp>
      <p:pic>
        <p:nvPicPr>
          <p:cNvPr id="4098" name="Picture 2" descr="F:\жуков 2022\IMG-20220507-WA00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48" y="1639986"/>
            <a:ext cx="5273459" cy="3955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жуков 2022\IMG-20220509-WA00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9403" y="1643119"/>
            <a:ext cx="5269282" cy="3951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61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22">
        <p:split orient="vert"/>
      </p:transition>
    </mc:Choice>
    <mc:Fallback xmlns="">
      <p:transition spd="slow" advTm="2722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300" dirty="0">
                <a:latin typeface="Georgia" pitchFamily="18" charset="0"/>
              </a:rPr>
              <a:t>Конкурс строя и песни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0477" y="527141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Constantia" pitchFamily="18" charset="0"/>
              </a:rPr>
              <a:t>Мы теперь живем под мирным небом</a:t>
            </a:r>
            <a:br>
              <a:rPr lang="ru-RU" dirty="0">
                <a:latin typeface="Constantia" pitchFamily="18" charset="0"/>
              </a:rPr>
            </a:br>
            <a:r>
              <a:rPr lang="ru-RU" dirty="0">
                <a:latin typeface="Constantia" pitchFamily="18" charset="0"/>
              </a:rPr>
              <a:t>И нам учебник объясняет: где.</a:t>
            </a:r>
            <a:br>
              <a:rPr lang="ru-RU" dirty="0">
                <a:latin typeface="Constantia" pitchFamily="18" charset="0"/>
              </a:rPr>
            </a:br>
            <a:r>
              <a:rPr lang="ru-RU" dirty="0">
                <a:latin typeface="Constantia" pitchFamily="18" charset="0"/>
              </a:rPr>
              <a:t>Где Вы без сна , без воды, без хлеба</a:t>
            </a:r>
            <a:br>
              <a:rPr lang="ru-RU" dirty="0">
                <a:latin typeface="Constantia" pitchFamily="18" charset="0"/>
              </a:rPr>
            </a:br>
            <a:r>
              <a:rPr lang="ru-RU" dirty="0">
                <a:latin typeface="Constantia" pitchFamily="18" charset="0"/>
              </a:rPr>
              <a:t>Свой каждый день сражались на Войне.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жуков 2022\IMG_20220510_11024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477" y="1218071"/>
            <a:ext cx="5287027" cy="3965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жуков 2022\IMG_20220509_102250_resized_20221016_0855318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600" y="1779984"/>
            <a:ext cx="5413375" cy="4060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772">
        <p:circle/>
      </p:transition>
    </mc:Choice>
    <mc:Fallback xmlns="">
      <p:transition spd="slow" advTm="4772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 Патриотическая акция «Свеча памяти»</a:t>
            </a:r>
          </a:p>
        </p:txBody>
      </p:sp>
      <p:pic>
        <p:nvPicPr>
          <p:cNvPr id="7170" name="Picture 2" descr="D:\жуков 2022\IMG_9764_resized_20221016_08553345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775" y="1537568"/>
            <a:ext cx="5410083" cy="3898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4646" y="2599303"/>
            <a:ext cx="5642410" cy="376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5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91">
        <p:split orient="vert"/>
      </p:transition>
    </mc:Choice>
    <mc:Fallback xmlns="">
      <p:transition spd="slow" advTm="4191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8780" y="365126"/>
            <a:ext cx="8854440" cy="102526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Georgia" pitchFamily="18" charset="0"/>
              </a:rPr>
              <a:t>Всероссийская акция  </a:t>
            </a:r>
            <a:br>
              <a:rPr lang="ru-RU" dirty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dirty="0">
                <a:solidFill>
                  <a:srgbClr val="FF0000"/>
                </a:solidFill>
                <a:latin typeface="Georgia" pitchFamily="18" charset="0"/>
              </a:rPr>
              <a:t>«Сад памяти»</a:t>
            </a:r>
          </a:p>
        </p:txBody>
      </p:sp>
      <p:pic>
        <p:nvPicPr>
          <p:cNvPr id="12291" name="Picture 3" descr="C:\Users\Ольга\Desktop\Восстановленные\с телефона\IMG-20190902-WA00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596" y="338202"/>
            <a:ext cx="2761989" cy="3682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572131" y="2292654"/>
            <a:ext cx="4608535" cy="3456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D:\жуков 2022\IMG-20220428-WA001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3769" y="1891430"/>
            <a:ext cx="3687138" cy="4606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2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284">
        <p:circle/>
      </p:transition>
    </mc:Choice>
    <mc:Fallback xmlns="">
      <p:transition spd="slow" advTm="3284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000" cy="687060"/>
          </a:xfrm>
        </p:spPr>
        <p:txBody>
          <a:bodyPr>
            <a:normAutofit fontScale="90000"/>
          </a:bodyPr>
          <a:lstStyle/>
          <a:p>
            <a:r>
              <a:rPr lang="ru-RU" dirty="0"/>
              <a:t>Мы о войне стихами говорили…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5237" y="1646067"/>
            <a:ext cx="5638188" cy="422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048" y="1057343"/>
            <a:ext cx="5173251" cy="3879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88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45">
        <p:split orient="vert"/>
      </p:transition>
    </mc:Choice>
    <mc:Fallback xmlns="">
      <p:transition spd="slow" advTm="3645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1" y="250521"/>
            <a:ext cx="7879080" cy="1290180"/>
          </a:xfrm>
        </p:spPr>
        <p:txBody>
          <a:bodyPr>
            <a:noAutofit/>
          </a:bodyPr>
          <a:lstStyle/>
          <a:p>
            <a:br>
              <a:rPr lang="ru-RU" sz="2400" dirty="0">
                <a:effectLst/>
              </a:rPr>
            </a:br>
            <a:br>
              <a:rPr lang="ru-RU" sz="2400" dirty="0">
                <a:effectLst/>
              </a:rPr>
            </a:br>
            <a:br>
              <a:rPr lang="ru-RU" sz="2400" dirty="0">
                <a:effectLst/>
              </a:rPr>
            </a:br>
            <a:br>
              <a:rPr lang="ru-RU" sz="2400" dirty="0">
                <a:effectLst/>
              </a:rPr>
            </a:br>
            <a:br>
              <a:rPr lang="ru-RU" sz="2400" dirty="0">
                <a:effectLst/>
              </a:rPr>
            </a:br>
            <a:br>
              <a:rPr lang="ru-RU" sz="2400" dirty="0">
                <a:effectLst/>
              </a:rPr>
            </a:br>
            <a:br>
              <a:rPr lang="ru-RU" sz="2400" dirty="0">
                <a:effectLst/>
              </a:rPr>
            </a:br>
            <a:br>
              <a:rPr lang="ru-RU" sz="2400" dirty="0">
                <a:effectLst/>
              </a:rPr>
            </a:br>
            <a:endParaRPr lang="ru-RU" sz="8000" b="1" dirty="0">
              <a:ln w="28575">
                <a:solidFill>
                  <a:schemeClr val="accent5"/>
                </a:solidFill>
                <a:prstDash val="solid"/>
              </a:ln>
              <a:gradFill>
                <a:gsLst>
                  <a:gs pos="40000">
                    <a:schemeClr val="accent5">
                      <a:lumMod val="60000"/>
                      <a:lumOff val="40000"/>
                    </a:schemeClr>
                  </a:gs>
                  <a:gs pos="49000">
                    <a:schemeClr val="accent1">
                      <a:lumMod val="45000"/>
                      <a:lumOff val="55000"/>
                    </a:schemeClr>
                  </a:gs>
                  <a:gs pos="58000">
                    <a:schemeClr val="accent1">
                      <a:lumMod val="45000"/>
                      <a:lumOff val="55000"/>
                    </a:schemeClr>
                  </a:gs>
                  <a:gs pos="92000">
                    <a:schemeClr val="accent5">
                      <a:lumMod val="75000"/>
                    </a:schemeClr>
                  </a:gs>
                </a:gsLst>
                <a:lin ang="5400000" scaled="1"/>
              </a:gra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918" y="2998334"/>
            <a:ext cx="5036506" cy="3357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3776" y="651357"/>
            <a:ext cx="91690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Georgia" pitchFamily="18" charset="0"/>
              </a:rPr>
              <a:t>Проходят годы, сменяются поколения, но остается неизменной благодарность потомков людям, принесшим мир на нашу землю, сохранившим для нас Великую страну.</a:t>
            </a:r>
            <a:br>
              <a:rPr lang="ru-RU" sz="3200" dirty="0">
                <a:latin typeface="Georgia" pitchFamily="18" charset="0"/>
              </a:rPr>
            </a:br>
            <a:endParaRPr lang="ru-RU" sz="32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19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137">
        <p:circle/>
      </p:transition>
    </mc:Choice>
    <mc:Fallback xmlns="">
      <p:transition spd="slow" advTm="8137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8781" y="150313"/>
            <a:ext cx="6423035" cy="1540376"/>
          </a:xfrm>
        </p:spPr>
        <p:txBody>
          <a:bodyPr>
            <a:normAutofit fontScale="90000"/>
          </a:bodyPr>
          <a:lstStyle/>
          <a:p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Я к тебе на майские приеду, молча сяду на скамейку и шепну: «Здравствуй, дед… Спасибо за Победу… за меня, за нас, за тишину…»</a:t>
            </a:r>
            <a:br>
              <a:rPr lang="ru-RU" sz="2400" dirty="0">
                <a:effectLst/>
              </a:rPr>
            </a:br>
            <a:endParaRPr lang="ru-RU" sz="2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979" y="1359955"/>
            <a:ext cx="4548188" cy="34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D:\жуков 2022\IMG-20220505-WA00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1058" y="308755"/>
            <a:ext cx="2775537" cy="3700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жуков 2022\IMG-20220509-WA003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567" y="1375352"/>
            <a:ext cx="3951179" cy="5268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75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31">
        <p:circle/>
      </p:transition>
    </mc:Choice>
    <mc:Fallback xmlns="">
      <p:transition spd="slow" advTm="5131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033" y="365129"/>
            <a:ext cx="1013355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effectLst/>
              </a:rPr>
              <a:t>III </a:t>
            </a:r>
            <a:r>
              <a:rPr lang="ru-RU" sz="3200" dirty="0">
                <a:effectLst/>
              </a:rPr>
              <a:t>этап «Летнее наступление» </a:t>
            </a:r>
            <a:br>
              <a:rPr lang="ru-RU" sz="3200" dirty="0">
                <a:effectLst/>
              </a:rPr>
            </a:br>
            <a:r>
              <a:rPr lang="ru-RU" sz="3200" dirty="0"/>
              <a:t>Дни единых действий </a:t>
            </a:r>
            <a:br>
              <a:rPr lang="ru-RU" sz="3200" dirty="0"/>
            </a:br>
            <a:r>
              <a:rPr lang="ru-RU" sz="3200" dirty="0"/>
              <a:t>(уборка возле мемориала Памяти ст. Новоминской</a:t>
            </a:r>
            <a:r>
              <a:rPr lang="ru-RU" dirty="0"/>
              <a:t>)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5169" y="1691016"/>
            <a:ext cx="5109287" cy="383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031" y="1815282"/>
            <a:ext cx="4944928" cy="3708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77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84">
        <p:circle/>
      </p:transition>
    </mc:Choice>
    <mc:Fallback xmlns="">
      <p:transition spd="slow" advTm="3084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Библиотечные уроки</a:t>
            </a:r>
          </a:p>
        </p:txBody>
      </p:sp>
      <p:pic>
        <p:nvPicPr>
          <p:cNvPr id="24580" name="Picture 4" descr="C:\Users\Ольга\Desktop\WhatsApp Image 2022-10-19 at 14.34.02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194" y="1603332"/>
            <a:ext cx="5791516" cy="4348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Ольга\Desktop\WhatsApp Image 2022-10-19 at 14.34.02 (1)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9396" y="638828"/>
            <a:ext cx="4234800" cy="564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047327"/>
      </p:ext>
    </p:extLst>
  </p:cSld>
  <p:clrMapOvr>
    <a:masterClrMapping/>
  </p:clrMapOvr>
  <p:transition spd="slow" advTm="246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220249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V этап «Осенний прорыв </a:t>
            </a:r>
            <a:br>
              <a:rPr lang="ru-RU" dirty="0"/>
            </a:br>
            <a:r>
              <a:rPr lang="ru-RU" sz="2700" dirty="0"/>
              <a:t>Мероприятия, посвящённые Дню освобождения Краснодарского края советскими войсками от немецко-фашистских захватчиков и завершения битвы за Кавказ</a:t>
            </a:r>
          </a:p>
        </p:txBody>
      </p:sp>
      <p:pic>
        <p:nvPicPr>
          <p:cNvPr id="22530" name="Picture 2" descr="C:\Users\Ольга\Downloads\WhatsApp Image 2022-10-19 at 12.17.02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45" y="2301657"/>
            <a:ext cx="5427945" cy="4070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Ольга\Downloads\WhatsApp Image 2022-10-19 at 12.17.01.jpe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0176" y="2409587"/>
            <a:ext cx="5624186" cy="3855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72">
        <p:fade/>
      </p:transition>
    </mc:Choice>
    <mc:Fallback xmlns="">
      <p:transition spd="med" advTm="3672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15" y="237995"/>
            <a:ext cx="10034705" cy="989555"/>
          </a:xfrm>
        </p:spPr>
        <p:txBody>
          <a:bodyPr>
            <a:normAutofit fontScale="90000"/>
          </a:bodyPr>
          <a:lstStyle/>
          <a:p>
            <a:br>
              <a:rPr lang="ru-RU" sz="4400" dirty="0">
                <a:effectLst/>
              </a:rPr>
            </a:br>
            <a:br>
              <a:rPr lang="ru-RU" sz="4400" dirty="0">
                <a:effectLst/>
              </a:rPr>
            </a:br>
            <a:br>
              <a:rPr lang="ru-RU" sz="4400" dirty="0">
                <a:effectLst/>
              </a:rPr>
            </a:br>
            <a:r>
              <a:rPr lang="en-US" sz="4400" dirty="0">
                <a:effectLst/>
              </a:rPr>
              <a:t>IV </a:t>
            </a:r>
            <a:r>
              <a:rPr lang="ru-RU" sz="4400" dirty="0">
                <a:effectLst/>
              </a:rPr>
              <a:t>этап «Осенний прорыв</a:t>
            </a:r>
            <a:br>
              <a:rPr lang="ru-RU" sz="4400" dirty="0">
                <a:effectLst/>
              </a:rPr>
            </a:b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01" y="1340220"/>
            <a:ext cx="5827712" cy="4371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D:\жуков 2022\IMG-20210219-WA003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199" y="764783"/>
            <a:ext cx="3810783" cy="508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286257"/>
      </p:ext>
    </p:extLst>
  </p:cSld>
  <p:clrMapOvr>
    <a:masterClrMapping/>
  </p:clrMapOvr>
  <p:transition spd="slow" advTm="3661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665" y="365126"/>
            <a:ext cx="10296395" cy="950108"/>
          </a:xfrm>
        </p:spPr>
        <p:txBody>
          <a:bodyPr>
            <a:normAutofit fontScale="90000"/>
          </a:bodyPr>
          <a:lstStyle/>
          <a:p>
            <a:r>
              <a:rPr lang="ru-RU" dirty="0"/>
              <a:t>Всероссийский проект «Памяти Героев»</a:t>
            </a:r>
            <a:br>
              <a:rPr lang="ru-RU" dirty="0"/>
            </a:br>
            <a:r>
              <a:rPr lang="ru-RU" dirty="0"/>
              <a:t> «Мой класс носит имя Героя»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884" y="1424729"/>
            <a:ext cx="3141944" cy="2356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6508" y="1424729"/>
            <a:ext cx="3837945" cy="2389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Ольга\Desktop\Восстановленные\документы 2019-2020\Проект Имя героя\сайт в Имя героя\IMG_622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8286" y="4159715"/>
            <a:ext cx="3012509" cy="2259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жуков 2022\IMG_20211210_125746_resized_20221016_09044315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8803" y="3889212"/>
            <a:ext cx="4205157" cy="2734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1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86">
        <p14:reveal/>
      </p:transition>
    </mc:Choice>
    <mc:Fallback xmlns="">
      <p:transition spd="slow" advTm="1286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8374" y="851770"/>
            <a:ext cx="7909565" cy="6249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007008"/>
      </p:ext>
    </p:extLst>
  </p:cSld>
  <p:clrMapOvr>
    <a:masterClrMapping/>
  </p:clrMapOvr>
  <p:transition spd="slow" advTm="2726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5678"/>
            <a:ext cx="10972800" cy="149059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effectLst/>
              </a:rPr>
              <a:t>I этап «Зимний рубеж»</a:t>
            </a:r>
            <a:br>
              <a:rPr lang="ru-RU" sz="3600" dirty="0">
                <a:effectLst/>
              </a:rPr>
            </a:br>
            <a:r>
              <a:rPr lang="ru-RU" sz="3600" b="1" dirty="0">
                <a:ln w="28575">
                  <a:solidFill>
                    <a:schemeClr val="accent5"/>
                  </a:solidFill>
                  <a:prstDash val="solid"/>
                </a:ln>
                <a:gradFill>
                  <a:gsLst>
                    <a:gs pos="57000">
                      <a:schemeClr val="accent5">
                        <a:lumMod val="40000"/>
                        <a:lumOff val="60000"/>
                      </a:schemeClr>
                    </a:gs>
                    <a:gs pos="69000">
                      <a:schemeClr val="accent1">
                        <a:lumMod val="45000"/>
                        <a:lumOff val="55000"/>
                      </a:schemeClr>
                    </a:gs>
                    <a:gs pos="78000">
                      <a:schemeClr val="accent1">
                        <a:lumMod val="45000"/>
                        <a:lumOff val="55000"/>
                      </a:schemeClr>
                    </a:gs>
                    <a:gs pos="93000">
                      <a:schemeClr val="accent5"/>
                    </a:gs>
                  </a:gsLst>
                  <a:lin ang="5400000" scaled="1"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Всероссийская   акция памяти «Блокадный хлеб»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338" y="1978688"/>
            <a:ext cx="5754667" cy="379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F:\жуков 2022\IMG_05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411" y="1964743"/>
            <a:ext cx="5260931" cy="3812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7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731">
        <p14:reveal/>
      </p:transition>
    </mc:Choice>
    <mc:Fallback xmlns="">
      <p:transition spd="slow" advTm="473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80166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I </a:t>
            </a:r>
            <a:r>
              <a:rPr lang="ru-RU" sz="2800" dirty="0"/>
              <a:t>этап «Зимний рубеж»</a:t>
            </a:r>
            <a:br>
              <a:rPr lang="ru-RU" sz="2800" dirty="0"/>
            </a:br>
            <a:r>
              <a:rPr lang="ru-RU" sz="2800" dirty="0"/>
              <a:t> Акция  «100 ПАМЯТНЫХ ДНЕЙ»</a:t>
            </a: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Конкурс военно-полевых кухонь  «Солдатская каша-сила наша»</a:t>
            </a:r>
          </a:p>
        </p:txBody>
      </p:sp>
      <p:pic>
        <p:nvPicPr>
          <p:cNvPr id="2050" name="Picture 2" descr="F:\жуков 2022\IMG_0467_resized_20221016_0900476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22" y="1903956"/>
            <a:ext cx="5565754" cy="3710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жуков 2022\IMG_0490_resized_20221016_09004495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5956" y="1924534"/>
            <a:ext cx="5135019" cy="3689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080626"/>
      </p:ext>
    </p:extLst>
  </p:cSld>
  <p:clrMapOvr>
    <a:masterClrMapping/>
  </p:clrMapOvr>
  <p:transition spd="slow" advTm="5056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жуков 2022\IMG_0482_resized_20221016_0900462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865" y="677783"/>
            <a:ext cx="5672227" cy="3781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жуков 2022\IMG-20220216-WA001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5642" y="791574"/>
            <a:ext cx="5018761" cy="5866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9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660">
        <p:circle/>
      </p:transition>
    </mc:Choice>
    <mc:Fallback xmlns="">
      <p:transition spd="slow" advTm="466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Конкурс военно-патриотических постановок</a:t>
            </a:r>
          </a:p>
        </p:txBody>
      </p:sp>
      <p:pic>
        <p:nvPicPr>
          <p:cNvPr id="6146" name="Picture 2" descr="D:\жуков 2022\IMG_07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83" y="1441781"/>
            <a:ext cx="5609943" cy="4207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жуков 2022\IMG_07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600" y="1779984"/>
            <a:ext cx="5526762" cy="4145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45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52">
        <p:fade/>
      </p:transition>
    </mc:Choice>
    <mc:Fallback xmlns="">
      <p:transition spd="med" advTm="4152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Уроки Мужества</a:t>
            </a:r>
          </a:p>
        </p:txBody>
      </p:sp>
      <p:pic>
        <p:nvPicPr>
          <p:cNvPr id="3074" name="Picture 2" descr="D:\жуков 2022\IMG_032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709" y="1390388"/>
            <a:ext cx="5683008" cy="3432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жуков 2022\IMG_20211210_122444_resized_20221016_0904434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386" y="326965"/>
            <a:ext cx="5413375" cy="4060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48000" y="4908157"/>
            <a:ext cx="71732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Давно отбушевала военная гроза. Давно уже на полях, где проходили жаркие сражения, колосится густая рожь. </a:t>
            </a:r>
            <a:br>
              <a:rPr lang="ru-RU" dirty="0"/>
            </a:br>
            <a:r>
              <a:rPr lang="ru-RU" dirty="0"/>
              <a:t>Но народ хранит в памяти имена героев минувшей войны…</a:t>
            </a:r>
          </a:p>
        </p:txBody>
      </p:sp>
    </p:spTree>
    <p:extLst>
      <p:ext uri="{BB962C8B-B14F-4D97-AF65-F5344CB8AC3E}">
        <p14:creationId xmlns:p14="http://schemas.microsoft.com/office/powerpoint/2010/main" val="18720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94">
        <p:split orient="vert"/>
      </p:transition>
    </mc:Choice>
    <mc:Fallback xmlns="">
      <p:transition spd="slow" advTm="6394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жуков 2022\IMG_20220202_162344_resized_20221016_0902136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762" y="878111"/>
            <a:ext cx="5726852" cy="429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жуков 2022\IMG_20220215_131942_resized_20221016_0900488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340" y="1967874"/>
            <a:ext cx="5760255" cy="4320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931685"/>
      </p:ext>
    </p:extLst>
  </p:cSld>
  <p:clrMapOvr>
    <a:masterClrMapping/>
  </p:clrMapOvr>
  <p:transition spd="slow" advTm="4497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Вахта памяти</a:t>
            </a:r>
          </a:p>
        </p:txBody>
      </p:sp>
      <p:pic>
        <p:nvPicPr>
          <p:cNvPr id="8194" name="Picture 2" descr="D:\жуков 2022\IMG_20211009_102640_resized_20221016_0904438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79984"/>
            <a:ext cx="5413375" cy="4060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жуков 2022\IMG_20220511_0654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600" y="1784651"/>
            <a:ext cx="5413375" cy="4050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85">
        <p:split orient="vert"/>
      </p:transition>
    </mc:Choice>
    <mc:Fallback xmlns="">
      <p:transition spd="slow" advTm="4785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1199</TotalTime>
  <Words>369</Words>
  <Application>Microsoft Office PowerPoint</Application>
  <PresentationFormat>Широкоэкранный</PresentationFormat>
  <Paragraphs>29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Calibri</vt:lpstr>
      <vt:lpstr>Constantia</vt:lpstr>
      <vt:lpstr>Georgia</vt:lpstr>
      <vt:lpstr>Times New Roman</vt:lpstr>
      <vt:lpstr>Wingdings 2</vt:lpstr>
      <vt:lpstr>Бумажная</vt:lpstr>
      <vt:lpstr>Муниципальное бюджетное общеобразовательное учреждение  средняя общеобразовательная школа № 32  имени Героя Социалистического Труда И.Н.Переверзева  муниципального образования Каневской район</vt:lpstr>
      <vt:lpstr>        </vt:lpstr>
      <vt:lpstr>I этап «Зимний рубеж» Всероссийская   акция памяти «Блокадный хлеб»</vt:lpstr>
      <vt:lpstr>I этап «Зимний рубеж»  Акция  «100 ПАМЯТНЫХ ДНЕЙ»  Конкурс военно-полевых кухонь  «Солдатская каша-сила наша»</vt:lpstr>
      <vt:lpstr>Презентация PowerPoint</vt:lpstr>
      <vt:lpstr>Конкурс военно-патриотических постановок</vt:lpstr>
      <vt:lpstr>Уроки Мужества</vt:lpstr>
      <vt:lpstr>Презентация PowerPoint</vt:lpstr>
      <vt:lpstr>Вахта памяти</vt:lpstr>
      <vt:lpstr>Поездка в лётное училище г. Ейска</vt:lpstr>
      <vt:lpstr>Фестиваль военно-патриотической песни  «Песни с которыми мы победили»</vt:lpstr>
      <vt:lpstr> Мы не слыхали голосов Войны И никогда на фронте не бывали. Но мы живем, и знайте, мы горды, Что это Вы нам Жизнь отвоевали.</vt:lpstr>
      <vt:lpstr>Конкурс-выставка военной техники</vt:lpstr>
      <vt:lpstr>II этап «Марш Победы» Проект «Дорогами Победы»</vt:lpstr>
      <vt:lpstr>Всероссийский проект  «Лица Победы»</vt:lpstr>
      <vt:lpstr>Конкурс строя и песни</vt:lpstr>
      <vt:lpstr> Патриотическая акция «Свеча памяти»</vt:lpstr>
      <vt:lpstr>Всероссийская акция   «Сад памяти»</vt:lpstr>
      <vt:lpstr>Мы о войне стихами говорили…</vt:lpstr>
      <vt:lpstr> Я к тебе на майские приеду, молча сяду на скамейку и шепну: «Здравствуй, дед… Спасибо за Победу… за меня, за нас, за тишину…» </vt:lpstr>
      <vt:lpstr>III этап «Летнее наступление»  Дни единых действий  (уборка возле мемориала Памяти ст. Новоминской)</vt:lpstr>
      <vt:lpstr>Библиотечные уроки</vt:lpstr>
      <vt:lpstr>V этап «Осенний прорыв  Мероприятия, посвящённые Дню освобождения Краснодарского края советскими войсками от немецко-фашистских захватчиков и завершения битвы за Кавказ</vt:lpstr>
      <vt:lpstr>   IV этап «Осенний прорыв </vt:lpstr>
      <vt:lpstr>Всероссийский проект «Памяти Героев»  «Мой класс носит имя Героя»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Лапина</dc:creator>
  <cp:lastModifiedBy>magic</cp:lastModifiedBy>
  <cp:revision>101</cp:revision>
  <dcterms:created xsi:type="dcterms:W3CDTF">2019-04-26T06:59:38Z</dcterms:created>
  <dcterms:modified xsi:type="dcterms:W3CDTF">2022-10-20T02:59:49Z</dcterms:modified>
</cp:coreProperties>
</file>